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oodterms.com/encyclopedia/jelly-roll-pan/index.html" TargetMode="External"/><Relationship Id="rId3" Type="http://schemas.openxmlformats.org/officeDocument/2006/relationships/hyperlink" Target="http://www.foodterms.com/encyclopedia/beef/index.html" TargetMode="External"/><Relationship Id="rId7" Type="http://schemas.openxmlformats.org/officeDocument/2006/relationships/hyperlink" Target="http://www.foodterms.com/encyclopedia/taco/index.html" TargetMode="External"/><Relationship Id="rId2" Type="http://schemas.openxmlformats.org/officeDocument/2006/relationships/hyperlink" Target="http://www.foodterms.com/encyclopedia/chili-powder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oodterms.com/encyclopedia/grease/index.html" TargetMode="External"/><Relationship Id="rId5" Type="http://schemas.openxmlformats.org/officeDocument/2006/relationships/hyperlink" Target="http://www.foodterms.com/encyclopedia/melt/index.html" TargetMode="External"/><Relationship Id="rId10" Type="http://schemas.openxmlformats.org/officeDocument/2006/relationships/hyperlink" Target="http://www.foodterms.com/encyclopedia/sour-cream/index.html" TargetMode="External"/><Relationship Id="rId4" Type="http://schemas.openxmlformats.org/officeDocument/2006/relationships/hyperlink" Target="http://www.foodterms.com/encyclopedia/patty/index.html" TargetMode="External"/><Relationship Id="rId9" Type="http://schemas.openxmlformats.org/officeDocument/2006/relationships/hyperlink" Target="http://www.foodterms.com/encyclopedia/tomato/index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oodterms.com/encyclopedia/sauce/index.html" TargetMode="External"/><Relationship Id="rId3" Type="http://schemas.openxmlformats.org/officeDocument/2006/relationships/hyperlink" Target="http://www.foodterms.com/encyclopedia/vegetable-oils/index.html" TargetMode="External"/><Relationship Id="rId7" Type="http://schemas.openxmlformats.org/officeDocument/2006/relationships/hyperlink" Target="http://www.foodterms.com/encyclopedia/salsa/index.html" TargetMode="External"/><Relationship Id="rId2" Type="http://schemas.openxmlformats.org/officeDocument/2006/relationships/hyperlink" Target="http://www.foodterms.com/encyclopedia/cumin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oodterms.com/encyclopedia/iceberg-lettuce/index.html" TargetMode="External"/><Relationship Id="rId5" Type="http://schemas.openxmlformats.org/officeDocument/2006/relationships/hyperlink" Target="http://www.foodterms.com/encyclopedia/tortilla/index.html" TargetMode="External"/><Relationship Id="rId4" Type="http://schemas.openxmlformats.org/officeDocument/2006/relationships/hyperlink" Target="http://www.foodterms.com/encyclopedia/cheese/index.html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oodterms.com/encyclopedia/sauce/index.html" TargetMode="External"/><Relationship Id="rId3" Type="http://schemas.openxmlformats.org/officeDocument/2006/relationships/hyperlink" Target="http://www.foodterms.com/encyclopedia/vegetable-oils/index.html" TargetMode="External"/><Relationship Id="rId7" Type="http://schemas.openxmlformats.org/officeDocument/2006/relationships/hyperlink" Target="http://www.foodterms.com/encyclopedia/salsa/index.html" TargetMode="External"/><Relationship Id="rId2" Type="http://schemas.openxmlformats.org/officeDocument/2006/relationships/hyperlink" Target="http://www.foodterms.com/encyclopedia/cumin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oodterms.com/encyclopedia/iceberg-lettuce/index.html" TargetMode="External"/><Relationship Id="rId5" Type="http://schemas.openxmlformats.org/officeDocument/2006/relationships/hyperlink" Target="http://www.foodterms.com/encyclopedia/tortilla/index.html" TargetMode="External"/><Relationship Id="rId4" Type="http://schemas.openxmlformats.org/officeDocument/2006/relationships/hyperlink" Target="http://www.foodterms.com/encyclopedia/cheese/index.html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oodterms.com/encyclopedia/sauce/index.html" TargetMode="External"/><Relationship Id="rId3" Type="http://schemas.openxmlformats.org/officeDocument/2006/relationships/hyperlink" Target="http://www.foodterms.com/encyclopedia/vegetable-oils/index.html" TargetMode="External"/><Relationship Id="rId7" Type="http://schemas.openxmlformats.org/officeDocument/2006/relationships/hyperlink" Target="http://www.foodterms.com/encyclopedia/salsa/index.html" TargetMode="External"/><Relationship Id="rId2" Type="http://schemas.openxmlformats.org/officeDocument/2006/relationships/hyperlink" Target="http://www.foodterms.com/encyclopedia/cumin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oodterms.com/encyclopedia/iceberg-lettuce/index.html" TargetMode="External"/><Relationship Id="rId5" Type="http://schemas.openxmlformats.org/officeDocument/2006/relationships/hyperlink" Target="http://www.foodterms.com/encyclopedia/tortilla/index.html" TargetMode="External"/><Relationship Id="rId4" Type="http://schemas.openxmlformats.org/officeDocument/2006/relationships/hyperlink" Target="http://www.foodterms.com/encyclopedia/cheese/index.html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oodterms.com/encyclopedia/sauce/index.html" TargetMode="External"/><Relationship Id="rId3" Type="http://schemas.openxmlformats.org/officeDocument/2006/relationships/hyperlink" Target="http://www.foodterms.com/encyclopedia/vegetable-oils/index.html" TargetMode="External"/><Relationship Id="rId7" Type="http://schemas.openxmlformats.org/officeDocument/2006/relationships/hyperlink" Target="http://www.foodterms.com/encyclopedia/salsa/index.html" TargetMode="External"/><Relationship Id="rId2" Type="http://schemas.openxmlformats.org/officeDocument/2006/relationships/hyperlink" Target="http://www.foodterms.com/encyclopedia/cumin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oodterms.com/encyclopedia/iceberg-lettuce/index.html" TargetMode="External"/><Relationship Id="rId5" Type="http://schemas.openxmlformats.org/officeDocument/2006/relationships/hyperlink" Target="http://www.foodterms.com/encyclopedia/tortilla/index.html" TargetMode="External"/><Relationship Id="rId4" Type="http://schemas.openxmlformats.org/officeDocument/2006/relationships/hyperlink" Target="http://www.foodterms.com/encyclopedia/cheese/index.htm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oodterms.com/encyclopedia/sauce/index.html" TargetMode="External"/><Relationship Id="rId3" Type="http://schemas.openxmlformats.org/officeDocument/2006/relationships/hyperlink" Target="http://www.foodterms.com/encyclopedia/vegetable-oils/index.html" TargetMode="External"/><Relationship Id="rId7" Type="http://schemas.openxmlformats.org/officeDocument/2006/relationships/hyperlink" Target="http://www.foodterms.com/encyclopedia/salsa/index.html" TargetMode="External"/><Relationship Id="rId2" Type="http://schemas.openxmlformats.org/officeDocument/2006/relationships/hyperlink" Target="http://www.foodterms.com/encyclopedia/cumin/index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foodterms.com/encyclopedia/iceberg-lettuce/index.html" TargetMode="External"/><Relationship Id="rId5" Type="http://schemas.openxmlformats.org/officeDocument/2006/relationships/hyperlink" Target="http://www.foodterms.com/encyclopedia/tortilla/index.html" TargetMode="External"/><Relationship Id="rId4" Type="http://schemas.openxmlformats.org/officeDocument/2006/relationships/hyperlink" Target="http://www.foodterms.com/encyclopedia/cheese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Taco cheeseburger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it’s so tasty make you want to slap your mama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28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33"/>
            <a:ext cx="12192000" cy="6847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84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75913" y="1387117"/>
            <a:ext cx="9837399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/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I'm JUST TO FYE</a:t>
            </a:r>
            <a:endParaRPr lang="en-US" sz="9600" b="1" dirty="0">
              <a:ln/>
              <a:solidFill>
                <a:schemeClr val="accent3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123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Taco cheeseburger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921" y="1853249"/>
            <a:ext cx="5522174" cy="4228574"/>
          </a:xfrm>
        </p:spPr>
      </p:pic>
    </p:spTree>
    <p:extLst>
      <p:ext uri="{BB962C8B-B14F-4D97-AF65-F5344CB8AC3E}">
        <p14:creationId xmlns:p14="http://schemas.microsoft.com/office/powerpoint/2010/main" val="11667310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taco cheeseburgers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Directions</a:t>
            </a:r>
          </a:p>
          <a:p>
            <a:r>
              <a:rPr lang="en-US" dirty="0"/>
              <a:t>Preheat the oven to 400 degrees F to warm the tortillas.</a:t>
            </a:r>
          </a:p>
          <a:p>
            <a:r>
              <a:rPr lang="en-US" dirty="0"/>
              <a:t>In a small bowl, combine the </a:t>
            </a:r>
            <a:r>
              <a:rPr lang="en-US" dirty="0">
                <a:hlinkClick r:id="rId2"/>
              </a:rPr>
              <a:t>chili powder</a:t>
            </a:r>
            <a:r>
              <a:rPr lang="en-US" dirty="0"/>
              <a:t>, cumin and 1 teaspoon salt. Stir until well mixed.</a:t>
            </a:r>
          </a:p>
          <a:p>
            <a:r>
              <a:rPr lang="en-US" dirty="0"/>
              <a:t>Divide the </a:t>
            </a:r>
            <a:r>
              <a:rPr lang="en-US" dirty="0">
                <a:hlinkClick r:id="rId3"/>
              </a:rPr>
              <a:t>ground beef</a:t>
            </a:r>
            <a:r>
              <a:rPr lang="en-US" dirty="0"/>
              <a:t> into 4 equal sections, about 6 ounces each. Gently form the meat into thick disks, then place on a piece of wax paper. Press the patties until they're about 1/2-inch thick and 6 inches in diameter. Sprinkle each patty on both sides with the spice mix, using about 1/2 tablespoon per burger. Cut each </a:t>
            </a:r>
            <a:r>
              <a:rPr lang="en-US" dirty="0">
                <a:hlinkClick r:id="rId4"/>
              </a:rPr>
              <a:t>patty</a:t>
            </a:r>
            <a:r>
              <a:rPr lang="en-US" dirty="0"/>
              <a:t> in half, giving you 8 pieces.</a:t>
            </a:r>
          </a:p>
          <a:p>
            <a:r>
              <a:rPr lang="en-US" dirty="0"/>
              <a:t>Heat a 10-inch cast-iron skillet over medium heat for 3 minutes. When the pan is hot, add 1 tablespoon of the oil and place 4 of the patties into the pan. Cook until the meat is browned half of the way up the side, 2 1/2 to 3 minutes. Flip and cook on the other side. Place a half-slice of cheese (torn into a few pieces so it fits on the burger) to cover the patty and </a:t>
            </a:r>
            <a:r>
              <a:rPr lang="en-US" dirty="0">
                <a:hlinkClick r:id="rId5"/>
              </a:rPr>
              <a:t>melt</a:t>
            </a:r>
            <a:r>
              <a:rPr lang="en-US" dirty="0"/>
              <a:t> over the top. Cook until the patty is well-browned on the bottom, another 2 1/2 minutes. Remove the burgers from the pan to a plate, tented with foil, to allow the juices to redistribute, at least 5 minutes. Scrape out any crusty bits on the bottom of the pan and pour off the extra </a:t>
            </a:r>
            <a:r>
              <a:rPr lang="en-US" dirty="0">
                <a:hlinkClick r:id="rId6"/>
              </a:rPr>
              <a:t>grease</a:t>
            </a:r>
            <a:r>
              <a:rPr lang="en-US" dirty="0"/>
              <a:t>. Add the remaining tablespoon of oil and repeat the process for the remaining 4 patties.</a:t>
            </a:r>
          </a:p>
          <a:p>
            <a:r>
              <a:rPr lang="en-US" dirty="0"/>
              <a:t>Place the </a:t>
            </a:r>
            <a:r>
              <a:rPr lang="en-US" dirty="0">
                <a:hlinkClick r:id="rId7"/>
              </a:rPr>
              <a:t>taco shells</a:t>
            </a:r>
            <a:r>
              <a:rPr lang="en-US" dirty="0"/>
              <a:t> on a </a:t>
            </a:r>
            <a:r>
              <a:rPr lang="en-US" dirty="0">
                <a:hlinkClick r:id="rId8"/>
              </a:rPr>
              <a:t>sheet pan</a:t>
            </a:r>
            <a:r>
              <a:rPr lang="en-US" dirty="0"/>
              <a:t> to warm in the oven for about 5 minutes. If using soft </a:t>
            </a:r>
            <a:r>
              <a:rPr lang="en-US" dirty="0">
                <a:hlinkClick r:id="rId7"/>
              </a:rPr>
              <a:t>tacos</a:t>
            </a:r>
            <a:r>
              <a:rPr lang="en-US" dirty="0"/>
              <a:t>, wrap the stack of 8 in foil and warm for 5 minutes.</a:t>
            </a:r>
          </a:p>
          <a:p>
            <a:r>
              <a:rPr lang="en-US" dirty="0"/>
              <a:t>Line the center of the taco shell with some lettuce and insert the burger. Slide 2 </a:t>
            </a:r>
            <a:r>
              <a:rPr lang="en-US" dirty="0">
                <a:hlinkClick r:id="rId9"/>
              </a:rPr>
              <a:t>tomato</a:t>
            </a:r>
            <a:r>
              <a:rPr lang="en-US" dirty="0"/>
              <a:t> slices alongside the patties and top with 1 teaspoon salsa and some </a:t>
            </a:r>
            <a:r>
              <a:rPr lang="en-US" dirty="0">
                <a:hlinkClick r:id="rId10"/>
              </a:rPr>
              <a:t>sour cream</a:t>
            </a:r>
            <a:r>
              <a:rPr lang="en-US" dirty="0"/>
              <a:t>, and serve.</a:t>
            </a:r>
          </a:p>
          <a:p>
            <a:r>
              <a:rPr lang="en-US" dirty="0"/>
              <a:t>Copyright 2014 Television Food Network, G.P. All rights reserved.</a:t>
            </a:r>
          </a:p>
          <a:p>
            <a:r>
              <a:rPr lang="en-US" b="1" dirty="0"/>
              <a:t>Kids Warning</a:t>
            </a:r>
            <a:r>
              <a:rPr lang="en-US" dirty="0"/>
              <a:t>: Note to parents: Never leave a child unattended in the kitchen. These recipes are appropriate for children of various ages, 4 to 10. When a recipe calls for cooking on the stove or using a paring knife, an adult should do those activities and let the child assist, if age appropriate.</a:t>
            </a:r>
          </a:p>
          <a:p>
            <a:r>
              <a:rPr lang="en-US" dirty="0"/>
              <a:t>From Food Network Kitchen</a:t>
            </a:r>
          </a:p>
        </p:txBody>
      </p:sp>
    </p:spTree>
    <p:extLst>
      <p:ext uri="{BB962C8B-B14F-4D97-AF65-F5344CB8AC3E}">
        <p14:creationId xmlns:p14="http://schemas.microsoft.com/office/powerpoint/2010/main" val="390574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dirty="0" err="1" smtClean="0"/>
              <a:t>parpare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Kids Can Make: Taco Cheeseburger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Total Time: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30 min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Prep: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10 min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Inactive: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 min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Cook: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15 min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-461665"/>
            <a:ext cx="75315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Yield: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77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ingredients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b="1" dirty="0"/>
              <a:t>Ingredients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3 tablespoons chili powder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1/2 teaspoon ground </a:t>
            </a:r>
            <a:r>
              <a:rPr lang="en-US" dirty="0">
                <a:hlinkClick r:id="rId2"/>
              </a:rPr>
              <a:t>cumin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Kosher salt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 1/2 pounds ground round beef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 tablespoons </a:t>
            </a:r>
            <a:r>
              <a:rPr lang="en-US" dirty="0">
                <a:hlinkClick r:id="rId3"/>
              </a:rPr>
              <a:t>vegetable oil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 slices American </a:t>
            </a:r>
            <a:r>
              <a:rPr lang="en-US" dirty="0">
                <a:hlinkClick r:id="rId4"/>
              </a:rPr>
              <a:t>cheese</a:t>
            </a:r>
            <a:r>
              <a:rPr lang="en-US" dirty="0"/>
              <a:t>, halved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 soft or hard </a:t>
            </a:r>
            <a:r>
              <a:rPr lang="en-US" dirty="0">
                <a:hlinkClick r:id="rId5"/>
              </a:rPr>
              <a:t>corn tortillas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 cup shredded </a:t>
            </a:r>
            <a:r>
              <a:rPr lang="en-US" dirty="0">
                <a:hlinkClick r:id="rId6"/>
              </a:rPr>
              <a:t>iceberg lettuce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 tomato, halved and thinly sliced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1/4 cup </a:t>
            </a:r>
            <a:r>
              <a:rPr lang="en-US" dirty="0">
                <a:hlinkClick r:id="rId7"/>
              </a:rPr>
              <a:t>salsa</a:t>
            </a:r>
            <a:r>
              <a:rPr lang="en-US" dirty="0"/>
              <a:t> or taco </a:t>
            </a:r>
            <a:r>
              <a:rPr lang="en-US" dirty="0">
                <a:hlinkClick r:id="rId8"/>
              </a:rPr>
              <a:t>sauce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Sour cream, for serving</a:t>
            </a:r>
          </a:p>
        </p:txBody>
      </p:sp>
    </p:spTree>
    <p:extLst>
      <p:ext uri="{BB962C8B-B14F-4D97-AF65-F5344CB8AC3E}">
        <p14:creationId xmlns:p14="http://schemas.microsoft.com/office/powerpoint/2010/main" val="41563374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1700" b="1" dirty="0">
                <a:solidFill>
                  <a:prstClr val="white"/>
                </a:solidFill>
              </a:rPr>
              <a:t>Ingredients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prstClr val="white"/>
                </a:solidFill>
              </a:rPr>
              <a:t>6 tablespoons </a:t>
            </a:r>
            <a:r>
              <a:rPr lang="en-US" sz="1700" dirty="0">
                <a:solidFill>
                  <a:prstClr val="white"/>
                </a:solidFill>
              </a:rPr>
              <a:t>chili powder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prstClr val="white"/>
                </a:solidFill>
              </a:rPr>
              <a:t>2</a:t>
            </a:r>
            <a:r>
              <a:rPr lang="en-US" sz="1700" dirty="0" smtClean="0">
                <a:solidFill>
                  <a:prstClr val="white"/>
                </a:solidFill>
              </a:rPr>
              <a:t>/2 </a:t>
            </a:r>
            <a:r>
              <a:rPr lang="en-US" sz="1700" dirty="0">
                <a:solidFill>
                  <a:prstClr val="white"/>
                </a:solidFill>
              </a:rPr>
              <a:t>teaspoon ground </a:t>
            </a:r>
            <a:r>
              <a:rPr lang="en-US" sz="1700" dirty="0">
                <a:solidFill>
                  <a:prstClr val="white"/>
                </a:solidFill>
                <a:hlinkClick r:id="rId2"/>
              </a:rPr>
              <a:t>cumin</a:t>
            </a:r>
            <a:endParaRPr lang="en-US" sz="1700" dirty="0">
              <a:solidFill>
                <a:prstClr val="white"/>
              </a:solidFill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prstClr val="white"/>
                </a:solidFill>
              </a:rPr>
              <a:t>Kosher salt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prstClr val="white"/>
                </a:solidFill>
              </a:rPr>
              <a:t>22/2 </a:t>
            </a:r>
            <a:r>
              <a:rPr lang="en-US" sz="1700" dirty="0">
                <a:solidFill>
                  <a:prstClr val="white"/>
                </a:solidFill>
              </a:rPr>
              <a:t>pounds ground round beef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prstClr val="white"/>
                </a:solidFill>
              </a:rPr>
              <a:t>4 </a:t>
            </a:r>
            <a:r>
              <a:rPr lang="en-US" sz="1700" dirty="0">
                <a:solidFill>
                  <a:prstClr val="white"/>
                </a:solidFill>
              </a:rPr>
              <a:t>tablespoons </a:t>
            </a:r>
            <a:r>
              <a:rPr lang="en-US" sz="1700" dirty="0">
                <a:solidFill>
                  <a:prstClr val="white"/>
                </a:solidFill>
                <a:hlinkClick r:id="rId3"/>
              </a:rPr>
              <a:t>vegetable oil</a:t>
            </a:r>
            <a:endParaRPr lang="en-US" sz="1700" dirty="0">
              <a:solidFill>
                <a:prstClr val="white"/>
              </a:solidFill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prstClr val="white"/>
                </a:solidFill>
              </a:rPr>
              <a:t>8 </a:t>
            </a:r>
            <a:r>
              <a:rPr lang="en-US" sz="1700" dirty="0">
                <a:solidFill>
                  <a:prstClr val="white"/>
                </a:solidFill>
              </a:rPr>
              <a:t>slices American </a:t>
            </a:r>
            <a:r>
              <a:rPr lang="en-US" sz="1700" dirty="0">
                <a:solidFill>
                  <a:prstClr val="white"/>
                </a:solidFill>
                <a:hlinkClick r:id="rId4"/>
              </a:rPr>
              <a:t>cheese</a:t>
            </a:r>
            <a:r>
              <a:rPr lang="en-US" sz="1700" dirty="0">
                <a:solidFill>
                  <a:prstClr val="white"/>
                </a:solidFill>
              </a:rPr>
              <a:t>, halved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prstClr val="white"/>
                </a:solidFill>
              </a:rPr>
              <a:t>16 </a:t>
            </a:r>
            <a:r>
              <a:rPr lang="en-US" sz="1700" dirty="0">
                <a:solidFill>
                  <a:prstClr val="white"/>
                </a:solidFill>
              </a:rPr>
              <a:t>soft or hard </a:t>
            </a:r>
            <a:r>
              <a:rPr lang="en-US" sz="1700" dirty="0">
                <a:solidFill>
                  <a:prstClr val="white"/>
                </a:solidFill>
                <a:hlinkClick r:id="rId5"/>
              </a:rPr>
              <a:t>corn tortillas</a:t>
            </a:r>
            <a:endParaRPr lang="en-US" sz="1700" dirty="0">
              <a:solidFill>
                <a:prstClr val="white"/>
              </a:solidFill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prstClr val="white"/>
                </a:solidFill>
              </a:rPr>
              <a:t>2 </a:t>
            </a:r>
            <a:r>
              <a:rPr lang="en-US" sz="1700" dirty="0">
                <a:solidFill>
                  <a:prstClr val="white"/>
                </a:solidFill>
              </a:rPr>
              <a:t>cup shredded </a:t>
            </a:r>
            <a:r>
              <a:rPr lang="en-US" sz="1700" dirty="0">
                <a:solidFill>
                  <a:prstClr val="white"/>
                </a:solidFill>
                <a:hlinkClick r:id="rId6"/>
              </a:rPr>
              <a:t>iceberg lettuce</a:t>
            </a:r>
            <a:endParaRPr lang="en-US" sz="1700" dirty="0">
              <a:solidFill>
                <a:prstClr val="white"/>
              </a:solidFill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prstClr val="white"/>
                </a:solidFill>
              </a:rPr>
              <a:t>2 </a:t>
            </a:r>
            <a:r>
              <a:rPr lang="en-US" sz="1700" dirty="0">
                <a:solidFill>
                  <a:prstClr val="white"/>
                </a:solidFill>
              </a:rPr>
              <a:t>tomato, halved and thinly sliced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prstClr val="white"/>
                </a:solidFill>
              </a:rPr>
              <a:t>2/4 </a:t>
            </a:r>
            <a:r>
              <a:rPr lang="en-US" sz="1700" dirty="0">
                <a:solidFill>
                  <a:prstClr val="white"/>
                </a:solidFill>
              </a:rPr>
              <a:t>cup </a:t>
            </a:r>
            <a:r>
              <a:rPr lang="en-US" sz="1700" dirty="0">
                <a:solidFill>
                  <a:prstClr val="white"/>
                </a:solidFill>
                <a:hlinkClick r:id="rId7"/>
              </a:rPr>
              <a:t>salsa</a:t>
            </a:r>
            <a:r>
              <a:rPr lang="en-US" sz="1700" dirty="0">
                <a:solidFill>
                  <a:prstClr val="white"/>
                </a:solidFill>
              </a:rPr>
              <a:t> or taco </a:t>
            </a:r>
            <a:r>
              <a:rPr lang="en-US" sz="1700" dirty="0">
                <a:solidFill>
                  <a:prstClr val="white"/>
                </a:solidFill>
                <a:hlinkClick r:id="rId8"/>
              </a:rPr>
              <a:t>sauce</a:t>
            </a:r>
            <a:endParaRPr lang="en-US" sz="1700" dirty="0">
              <a:solidFill>
                <a:prstClr val="white"/>
              </a:solidFill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prstClr val="white"/>
                </a:solidFill>
              </a:rPr>
              <a:t>Sour cream, for serving</a:t>
            </a:r>
          </a:p>
        </p:txBody>
      </p:sp>
    </p:spTree>
    <p:extLst>
      <p:ext uri="{BB962C8B-B14F-4D97-AF65-F5344CB8AC3E}">
        <p14:creationId xmlns:p14="http://schemas.microsoft.com/office/powerpoint/2010/main" val="240177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Quadruple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1700" b="1" dirty="0">
                <a:solidFill>
                  <a:prstClr val="white"/>
                </a:solidFill>
              </a:rPr>
              <a:t>Ingredients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prstClr val="white"/>
                </a:solidFill>
              </a:rPr>
              <a:t>12 </a:t>
            </a:r>
            <a:r>
              <a:rPr lang="en-US" sz="1700" dirty="0">
                <a:solidFill>
                  <a:prstClr val="white"/>
                </a:solidFill>
              </a:rPr>
              <a:t>tablespoons chili powder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prstClr val="white"/>
                </a:solidFill>
              </a:rPr>
              <a:t>4/2teaspoon </a:t>
            </a:r>
            <a:r>
              <a:rPr lang="en-US" sz="1700" dirty="0">
                <a:solidFill>
                  <a:prstClr val="white"/>
                </a:solidFill>
              </a:rPr>
              <a:t>ground </a:t>
            </a:r>
            <a:r>
              <a:rPr lang="en-US" sz="1700" dirty="0">
                <a:solidFill>
                  <a:prstClr val="white"/>
                </a:solidFill>
                <a:hlinkClick r:id="rId2"/>
              </a:rPr>
              <a:t>cumin</a:t>
            </a:r>
            <a:endParaRPr lang="en-US" sz="1700" dirty="0">
              <a:solidFill>
                <a:prstClr val="white"/>
              </a:solidFill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prstClr val="white"/>
                </a:solidFill>
              </a:rPr>
              <a:t>Kosher salt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prstClr val="white"/>
                </a:solidFill>
              </a:rPr>
              <a:t>44/2 </a:t>
            </a:r>
            <a:r>
              <a:rPr lang="en-US" sz="1700" dirty="0">
                <a:solidFill>
                  <a:prstClr val="white"/>
                </a:solidFill>
              </a:rPr>
              <a:t>pounds ground round beef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prstClr val="white"/>
                </a:solidFill>
              </a:rPr>
              <a:t>8 tablespoons </a:t>
            </a:r>
            <a:r>
              <a:rPr lang="en-US" sz="1700" dirty="0">
                <a:solidFill>
                  <a:prstClr val="white"/>
                </a:solidFill>
                <a:hlinkClick r:id="rId3"/>
              </a:rPr>
              <a:t>vegetable oil</a:t>
            </a:r>
            <a:endParaRPr lang="en-US" sz="1700" dirty="0">
              <a:solidFill>
                <a:prstClr val="white"/>
              </a:solidFill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prstClr val="white"/>
                </a:solidFill>
              </a:rPr>
              <a:t>16 </a:t>
            </a:r>
            <a:r>
              <a:rPr lang="en-US" sz="1700" dirty="0">
                <a:solidFill>
                  <a:prstClr val="white"/>
                </a:solidFill>
              </a:rPr>
              <a:t>slices American </a:t>
            </a:r>
            <a:r>
              <a:rPr lang="en-US" sz="1700" dirty="0">
                <a:solidFill>
                  <a:prstClr val="white"/>
                </a:solidFill>
                <a:hlinkClick r:id="rId4"/>
              </a:rPr>
              <a:t>cheese</a:t>
            </a:r>
            <a:r>
              <a:rPr lang="en-US" sz="1700" dirty="0">
                <a:solidFill>
                  <a:prstClr val="white"/>
                </a:solidFill>
              </a:rPr>
              <a:t>, halved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prstClr val="white"/>
                </a:solidFill>
              </a:rPr>
              <a:t>32 soft </a:t>
            </a:r>
            <a:r>
              <a:rPr lang="en-US" sz="1700" dirty="0">
                <a:solidFill>
                  <a:prstClr val="white"/>
                </a:solidFill>
              </a:rPr>
              <a:t>or hard </a:t>
            </a:r>
            <a:r>
              <a:rPr lang="en-US" sz="1700" dirty="0">
                <a:solidFill>
                  <a:prstClr val="white"/>
                </a:solidFill>
                <a:hlinkClick r:id="rId5"/>
              </a:rPr>
              <a:t>corn tortillas</a:t>
            </a:r>
            <a:endParaRPr lang="en-US" sz="1700" dirty="0">
              <a:solidFill>
                <a:prstClr val="white"/>
              </a:solidFill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prstClr val="white"/>
                </a:solidFill>
              </a:rPr>
              <a:t>4 cup </a:t>
            </a:r>
            <a:r>
              <a:rPr lang="en-US" sz="1700" dirty="0">
                <a:solidFill>
                  <a:prstClr val="white"/>
                </a:solidFill>
              </a:rPr>
              <a:t>shredded </a:t>
            </a:r>
            <a:r>
              <a:rPr lang="en-US" sz="1700" dirty="0">
                <a:solidFill>
                  <a:prstClr val="white"/>
                </a:solidFill>
                <a:hlinkClick r:id="rId6"/>
              </a:rPr>
              <a:t>iceberg lettuce</a:t>
            </a:r>
            <a:endParaRPr lang="en-US" sz="1700" dirty="0">
              <a:solidFill>
                <a:prstClr val="white"/>
              </a:solidFill>
            </a:endParaRP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1700" dirty="0">
                <a:solidFill>
                  <a:prstClr val="white"/>
                </a:solidFill>
              </a:rPr>
              <a:t> </a:t>
            </a:r>
            <a:r>
              <a:rPr lang="en-US" sz="1700" dirty="0" smtClean="0">
                <a:solidFill>
                  <a:prstClr val="white"/>
                </a:solidFill>
              </a:rPr>
              <a:t>     4 </a:t>
            </a:r>
            <a:r>
              <a:rPr lang="en-US" sz="1700" dirty="0">
                <a:solidFill>
                  <a:prstClr val="white"/>
                </a:solidFill>
              </a:rPr>
              <a:t>tomato, halved and thinly sliced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prstClr val="white"/>
                </a:solidFill>
              </a:rPr>
              <a:t>4/4 </a:t>
            </a:r>
            <a:r>
              <a:rPr lang="en-US" sz="1700" dirty="0">
                <a:solidFill>
                  <a:prstClr val="white"/>
                </a:solidFill>
              </a:rPr>
              <a:t>cup </a:t>
            </a:r>
            <a:r>
              <a:rPr lang="en-US" sz="1700" dirty="0">
                <a:solidFill>
                  <a:prstClr val="white"/>
                </a:solidFill>
                <a:hlinkClick r:id="rId7"/>
              </a:rPr>
              <a:t>salsa</a:t>
            </a:r>
            <a:r>
              <a:rPr lang="en-US" sz="1700" dirty="0">
                <a:solidFill>
                  <a:prstClr val="white"/>
                </a:solidFill>
              </a:rPr>
              <a:t> or taco </a:t>
            </a:r>
            <a:r>
              <a:rPr lang="en-US" sz="1700" dirty="0">
                <a:solidFill>
                  <a:prstClr val="white"/>
                </a:solidFill>
                <a:hlinkClick r:id="rId8"/>
              </a:rPr>
              <a:t>sauce</a:t>
            </a:r>
            <a:endParaRPr lang="en-US" sz="1700" dirty="0">
              <a:solidFill>
                <a:prstClr val="white"/>
              </a:solidFill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prstClr val="white"/>
                </a:solidFill>
              </a:rPr>
              <a:t>Sour cream, for serving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659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Clr>
                <a:srgbClr val="1E5155">
                  <a:lumMod val="40000"/>
                  <a:lumOff val="60000"/>
                </a:srgbClr>
              </a:buClr>
            </a:pPr>
            <a:r>
              <a:rPr lang="en-US" sz="1500" b="1" dirty="0">
                <a:solidFill>
                  <a:prstClr val="white"/>
                </a:solidFill>
              </a:rPr>
              <a:t>Ingredients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prstClr val="white"/>
                </a:solidFill>
              </a:rPr>
              <a:t>1 1/2tablespoons </a:t>
            </a:r>
            <a:r>
              <a:rPr lang="en-US" sz="1700" dirty="0">
                <a:solidFill>
                  <a:prstClr val="white"/>
                </a:solidFill>
              </a:rPr>
              <a:t>chili powder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prstClr val="white"/>
                </a:solidFill>
              </a:rPr>
              <a:t> ¼ teaspoon </a:t>
            </a:r>
            <a:r>
              <a:rPr lang="en-US" sz="1700" dirty="0">
                <a:solidFill>
                  <a:prstClr val="white"/>
                </a:solidFill>
              </a:rPr>
              <a:t>ground </a:t>
            </a:r>
            <a:r>
              <a:rPr lang="en-US" sz="1700" dirty="0">
                <a:solidFill>
                  <a:prstClr val="white"/>
                </a:solidFill>
                <a:hlinkClick r:id="rId2"/>
              </a:rPr>
              <a:t>cumin</a:t>
            </a:r>
            <a:endParaRPr lang="en-US" sz="1700" dirty="0">
              <a:solidFill>
                <a:prstClr val="white"/>
              </a:solidFill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prstClr val="white"/>
                </a:solidFill>
              </a:rPr>
              <a:t>Kosher salt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prstClr val="white"/>
                </a:solidFill>
              </a:rPr>
              <a:t>¾ pounds </a:t>
            </a:r>
            <a:r>
              <a:rPr lang="en-US" sz="1700" dirty="0">
                <a:solidFill>
                  <a:prstClr val="white"/>
                </a:solidFill>
              </a:rPr>
              <a:t>ground round beef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prstClr val="white"/>
                </a:solidFill>
              </a:rPr>
              <a:t>2 tablespoons </a:t>
            </a:r>
            <a:r>
              <a:rPr lang="en-US" sz="1700" dirty="0">
                <a:solidFill>
                  <a:prstClr val="white"/>
                </a:solidFill>
                <a:hlinkClick r:id="rId3"/>
              </a:rPr>
              <a:t>vegetable oil</a:t>
            </a:r>
            <a:endParaRPr lang="en-US" sz="1700" dirty="0">
              <a:solidFill>
                <a:prstClr val="white"/>
              </a:solidFill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prstClr val="white"/>
                </a:solidFill>
              </a:rPr>
              <a:t>2 </a:t>
            </a:r>
            <a:r>
              <a:rPr lang="en-US" sz="1700" dirty="0">
                <a:solidFill>
                  <a:prstClr val="white"/>
                </a:solidFill>
              </a:rPr>
              <a:t>slices American </a:t>
            </a:r>
            <a:r>
              <a:rPr lang="en-US" sz="1700" dirty="0">
                <a:solidFill>
                  <a:prstClr val="white"/>
                </a:solidFill>
                <a:hlinkClick r:id="rId4"/>
              </a:rPr>
              <a:t>cheese</a:t>
            </a:r>
            <a:r>
              <a:rPr lang="en-US" sz="1700" dirty="0">
                <a:solidFill>
                  <a:prstClr val="white"/>
                </a:solidFill>
              </a:rPr>
              <a:t>, halved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prstClr val="white"/>
                </a:solidFill>
              </a:rPr>
              <a:t>4 </a:t>
            </a:r>
            <a:r>
              <a:rPr lang="en-US" sz="1700" dirty="0">
                <a:solidFill>
                  <a:prstClr val="white"/>
                </a:solidFill>
              </a:rPr>
              <a:t>soft or hard </a:t>
            </a:r>
            <a:r>
              <a:rPr lang="en-US" sz="1700" dirty="0">
                <a:solidFill>
                  <a:prstClr val="white"/>
                </a:solidFill>
                <a:hlinkClick r:id="rId5"/>
              </a:rPr>
              <a:t>corn tortillas</a:t>
            </a:r>
            <a:endParaRPr lang="en-US" sz="1700" dirty="0">
              <a:solidFill>
                <a:prstClr val="white"/>
              </a:solidFill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prstClr val="white"/>
                </a:solidFill>
              </a:rPr>
              <a:t>1 cup shredded </a:t>
            </a:r>
            <a:r>
              <a:rPr lang="en-US" sz="1700" dirty="0">
                <a:solidFill>
                  <a:prstClr val="white"/>
                </a:solidFill>
                <a:hlinkClick r:id="rId6"/>
              </a:rPr>
              <a:t>iceberg lettuce</a:t>
            </a:r>
            <a:endParaRPr lang="en-US" sz="1700" dirty="0">
              <a:solidFill>
                <a:prstClr val="white"/>
              </a:solidFill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prstClr val="white"/>
                </a:solidFill>
              </a:rPr>
              <a:t>1 tomato, halved and thinly sliced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prstClr val="white"/>
                </a:solidFill>
              </a:rPr>
              <a:t>2/4 cup </a:t>
            </a:r>
            <a:r>
              <a:rPr lang="en-US" sz="1700" dirty="0">
                <a:solidFill>
                  <a:prstClr val="white"/>
                </a:solidFill>
                <a:hlinkClick r:id="rId7"/>
              </a:rPr>
              <a:t>salsa</a:t>
            </a:r>
            <a:r>
              <a:rPr lang="en-US" sz="1700" dirty="0">
                <a:solidFill>
                  <a:prstClr val="white"/>
                </a:solidFill>
              </a:rPr>
              <a:t> or taco </a:t>
            </a:r>
            <a:r>
              <a:rPr lang="en-US" sz="1700" dirty="0">
                <a:solidFill>
                  <a:prstClr val="white"/>
                </a:solidFill>
                <a:hlinkClick r:id="rId8"/>
              </a:rPr>
              <a:t>sauce</a:t>
            </a:r>
            <a:endParaRPr lang="en-US" sz="1700" dirty="0">
              <a:solidFill>
                <a:prstClr val="white"/>
              </a:solidFill>
            </a:endParaRPr>
          </a:p>
          <a:p>
            <a:pPr lvl="0">
              <a:buClr>
                <a:srgbClr val="1E5155">
                  <a:lumMod val="40000"/>
                  <a:lumOff val="60000"/>
                </a:srgbClr>
              </a:buCl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prstClr val="white"/>
                </a:solidFill>
              </a:rPr>
              <a:t>Sour cream, for serving</a:t>
            </a:r>
          </a:p>
        </p:txBody>
      </p:sp>
    </p:spTree>
    <p:extLst>
      <p:ext uri="{BB962C8B-B14F-4D97-AF65-F5344CB8AC3E}">
        <p14:creationId xmlns:p14="http://schemas.microsoft.com/office/powerpoint/2010/main" val="293975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the ingredients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6587828"/>
              </p:ext>
            </p:extLst>
          </p:nvPr>
        </p:nvGraphicFramePr>
        <p:xfrm>
          <a:off x="754913" y="-712383"/>
          <a:ext cx="9218426" cy="163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2493"/>
                <a:gridCol w="2002493"/>
                <a:gridCol w="2002493"/>
                <a:gridCol w="2002493"/>
                <a:gridCol w="1208454"/>
              </a:tblGrid>
              <a:tr h="556338">
                <a:tc>
                  <a:txBody>
                    <a:bodyPr/>
                    <a:lstStyle/>
                    <a:p>
                      <a:r>
                        <a:rPr lang="en-US" dirty="0" smtClean="0"/>
                        <a:t>Ingredients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Original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Quadruple</a:t>
                      </a:r>
                      <a:endParaRPr lang="en-US" dirty="0"/>
                    </a:p>
                  </a:txBody>
                  <a:tcPr/>
                </a:tc>
              </a:tr>
              <a:tr h="11762580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3 tablespoons chili powder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1/2 teaspoon ground </a:t>
                      </a:r>
                      <a:r>
                        <a:rPr lang="en-US" sz="1600" dirty="0" smtClean="0">
                          <a:hlinkClick r:id="rId2"/>
                        </a:rPr>
                        <a:t>cumin</a:t>
                      </a:r>
                      <a:endParaRPr lang="en-US" sz="1600" dirty="0" smtClean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Kosher salt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1 1/2 pounds ground round beef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2 tablespoons </a:t>
                      </a:r>
                      <a:r>
                        <a:rPr lang="en-US" sz="1600" dirty="0" smtClean="0">
                          <a:hlinkClick r:id="rId3"/>
                        </a:rPr>
                        <a:t>vegetable oil</a:t>
                      </a:r>
                      <a:endParaRPr lang="en-US" sz="1600" dirty="0" smtClean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4 slices American </a:t>
                      </a:r>
                      <a:r>
                        <a:rPr lang="en-US" sz="1600" dirty="0" smtClean="0">
                          <a:hlinkClick r:id="rId4"/>
                        </a:rPr>
                        <a:t>cheese</a:t>
                      </a:r>
                      <a:r>
                        <a:rPr lang="en-US" sz="1600" dirty="0" smtClean="0"/>
                        <a:t>, halved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8 soft or hard </a:t>
                      </a:r>
                      <a:r>
                        <a:rPr lang="en-US" sz="1600" dirty="0" smtClean="0">
                          <a:hlinkClick r:id="rId5"/>
                        </a:rPr>
                        <a:t>corn tortillas</a:t>
                      </a:r>
                      <a:endParaRPr lang="en-US" sz="1600" dirty="0" smtClean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1 cup shredded </a:t>
                      </a:r>
                      <a:r>
                        <a:rPr lang="en-US" sz="1600" dirty="0" smtClean="0">
                          <a:hlinkClick r:id="rId6"/>
                        </a:rPr>
                        <a:t>iceberg lettuce</a:t>
                      </a:r>
                      <a:endParaRPr lang="en-US" sz="1600" dirty="0" smtClean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1 tomato, halved and thinly sliced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1/4 cup </a:t>
                      </a:r>
                      <a:r>
                        <a:rPr lang="en-US" sz="1600" dirty="0" smtClean="0">
                          <a:hlinkClick r:id="rId7"/>
                        </a:rPr>
                        <a:t>salsa</a:t>
                      </a:r>
                      <a:r>
                        <a:rPr lang="en-US" sz="1600" dirty="0" smtClean="0"/>
                        <a:t> or taco </a:t>
                      </a:r>
                      <a:r>
                        <a:rPr lang="en-US" sz="1600" dirty="0" smtClean="0">
                          <a:hlinkClick r:id="rId8"/>
                        </a:rPr>
                        <a:t>sauce</a:t>
                      </a:r>
                      <a:endParaRPr lang="en-US" sz="1600" dirty="0" smtClean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Sour cream, for serving</a:t>
                      </a: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SzPct val="8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j-ea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3 tablespoons chili powder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1/2 teaspoon ground </a:t>
                      </a:r>
                      <a:r>
                        <a:rPr lang="en-US" dirty="0" smtClean="0">
                          <a:hlinkClick r:id="rId2"/>
                        </a:rPr>
                        <a:t>cumin</a:t>
                      </a:r>
                      <a:endParaRPr lang="en-US" dirty="0" smtClean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Kosher salt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1 1/2 pounds ground round beef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2 tablespoons </a:t>
                      </a:r>
                      <a:r>
                        <a:rPr lang="en-US" dirty="0" smtClean="0">
                          <a:hlinkClick r:id="rId3"/>
                        </a:rPr>
                        <a:t>vegetable oil</a:t>
                      </a:r>
                      <a:endParaRPr lang="en-US" dirty="0" smtClean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4 slices American </a:t>
                      </a:r>
                      <a:r>
                        <a:rPr lang="en-US" dirty="0" smtClean="0">
                          <a:hlinkClick r:id="rId4"/>
                        </a:rPr>
                        <a:t>cheese</a:t>
                      </a:r>
                      <a:r>
                        <a:rPr lang="en-US" dirty="0" smtClean="0"/>
                        <a:t>, halved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8 soft or hard </a:t>
                      </a:r>
                      <a:r>
                        <a:rPr lang="en-US" dirty="0" smtClean="0">
                          <a:hlinkClick r:id="rId5"/>
                        </a:rPr>
                        <a:t>corn tortillas</a:t>
                      </a:r>
                      <a:endParaRPr lang="en-US" dirty="0" smtClean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1 cup shredded </a:t>
                      </a:r>
                      <a:r>
                        <a:rPr lang="en-US" dirty="0" smtClean="0">
                          <a:hlinkClick r:id="rId6"/>
                        </a:rPr>
                        <a:t>iceberg lettuce</a:t>
                      </a:r>
                      <a:endParaRPr lang="en-US" dirty="0" smtClean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1 tomato, halved and thinly sliced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1/4 cup </a:t>
                      </a:r>
                      <a:r>
                        <a:rPr lang="en-US" dirty="0" smtClean="0">
                          <a:hlinkClick r:id="rId7"/>
                        </a:rPr>
                        <a:t>salsa</a:t>
                      </a:r>
                      <a:r>
                        <a:rPr lang="en-US" dirty="0" smtClean="0"/>
                        <a:t> or taco </a:t>
                      </a:r>
                      <a:r>
                        <a:rPr lang="en-US" dirty="0" smtClean="0">
                          <a:hlinkClick r:id="rId8"/>
                        </a:rPr>
                        <a:t>sauce</a:t>
                      </a:r>
                      <a:endParaRPr lang="en-US" dirty="0" smtClean="0"/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Sour cream, for serving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1 1/2tablespoons chili powder</a:t>
                      </a: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 ¼ teaspoon ground 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  <a:hlinkClick r:id="rId2"/>
                        </a:rPr>
                        <a:t>cumin</a:t>
                      </a:r>
                      <a:endParaRPr lang="en-US" sz="1800" dirty="0" smtClean="0">
                        <a:solidFill>
                          <a:prstClr val="white"/>
                        </a:solidFill>
                      </a:endParaRP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Kosher salt</a:t>
                      </a: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¾ pounds ground round beef</a:t>
                      </a: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2 tablespoons 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  <a:hlinkClick r:id="rId3"/>
                        </a:rPr>
                        <a:t>vegetable oil</a:t>
                      </a:r>
                      <a:endParaRPr lang="en-US" sz="1800" dirty="0" smtClean="0">
                        <a:solidFill>
                          <a:prstClr val="white"/>
                        </a:solidFill>
                      </a:endParaRP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2 slices American 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  <a:hlinkClick r:id="rId4"/>
                        </a:rPr>
                        <a:t>cheese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, halved</a:t>
                      </a: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4 soft or hard 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  <a:hlinkClick r:id="rId5"/>
                        </a:rPr>
                        <a:t>corn tortillas</a:t>
                      </a:r>
                      <a:endParaRPr lang="en-US" sz="1800" dirty="0" smtClean="0">
                        <a:solidFill>
                          <a:prstClr val="white"/>
                        </a:solidFill>
                      </a:endParaRP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1 cup shredded 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  <a:hlinkClick r:id="rId6"/>
                        </a:rPr>
                        <a:t>iceberg lettuce</a:t>
                      </a:r>
                      <a:endParaRPr lang="en-US" sz="1800" dirty="0" smtClean="0">
                        <a:solidFill>
                          <a:prstClr val="white"/>
                        </a:solidFill>
                      </a:endParaRP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1 tomato, halved and thinly sliced</a:t>
                      </a: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2/4 cup 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  <a:hlinkClick r:id="rId7"/>
                        </a:rPr>
                        <a:t>salsa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 or taco 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  <a:hlinkClick r:id="rId8"/>
                        </a:rPr>
                        <a:t>sauce</a:t>
                      </a:r>
                      <a:endParaRPr lang="en-US" sz="1800" dirty="0" smtClean="0">
                        <a:solidFill>
                          <a:prstClr val="white"/>
                        </a:solidFill>
                      </a:endParaRP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Sour cream, for serving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6 tablespoons chili powder</a:t>
                      </a: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2/2 teaspoon ground 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  <a:hlinkClick r:id="rId2"/>
                        </a:rPr>
                        <a:t>cumin</a:t>
                      </a:r>
                      <a:endParaRPr lang="en-US" sz="1800" dirty="0" smtClean="0">
                        <a:solidFill>
                          <a:prstClr val="white"/>
                        </a:solidFill>
                      </a:endParaRP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Kosher salt</a:t>
                      </a: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22/2 pounds ground round beef</a:t>
                      </a: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4 tablespoons 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  <a:hlinkClick r:id="rId3"/>
                        </a:rPr>
                        <a:t>vegetable oil</a:t>
                      </a:r>
                      <a:endParaRPr lang="en-US" sz="1800" dirty="0" smtClean="0">
                        <a:solidFill>
                          <a:prstClr val="white"/>
                        </a:solidFill>
                      </a:endParaRP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8 slices American 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  <a:hlinkClick r:id="rId4"/>
                        </a:rPr>
                        <a:t>cheese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, halved</a:t>
                      </a: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16 soft or hard 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  <a:hlinkClick r:id="rId5"/>
                        </a:rPr>
                        <a:t>corn tortillas</a:t>
                      </a:r>
                      <a:endParaRPr lang="en-US" sz="1800" dirty="0" smtClean="0">
                        <a:solidFill>
                          <a:prstClr val="white"/>
                        </a:solidFill>
                      </a:endParaRP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2 cup shredded 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  <a:hlinkClick r:id="rId6"/>
                        </a:rPr>
                        <a:t>iceberg lettuce</a:t>
                      </a:r>
                      <a:endParaRPr lang="en-US" sz="1800" dirty="0" smtClean="0">
                        <a:solidFill>
                          <a:prstClr val="white"/>
                        </a:solidFill>
                      </a:endParaRP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2 tomato, halved and thinly sliced</a:t>
                      </a: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2/4 cup 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  <a:hlinkClick r:id="rId7"/>
                        </a:rPr>
                        <a:t>salsa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 or taco 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  <a:hlinkClick r:id="rId8"/>
                        </a:rPr>
                        <a:t>sauce</a:t>
                      </a:r>
                      <a:endParaRPr lang="en-US" sz="1800" dirty="0" smtClean="0">
                        <a:solidFill>
                          <a:prstClr val="white"/>
                        </a:solidFill>
                      </a:endParaRP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Sour cream, for serving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12 tablespoons chili powder</a:t>
                      </a: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4/2teaspoon ground 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  <a:hlinkClick r:id="rId2"/>
                        </a:rPr>
                        <a:t>cumin</a:t>
                      </a:r>
                      <a:endParaRPr lang="en-US" sz="1800" dirty="0" smtClean="0">
                        <a:solidFill>
                          <a:prstClr val="white"/>
                        </a:solidFill>
                      </a:endParaRP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Kosher salt</a:t>
                      </a: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44/2 pounds ground round beef</a:t>
                      </a: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8 tablespoons 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  <a:hlinkClick r:id="rId3"/>
                        </a:rPr>
                        <a:t>vegetable oil</a:t>
                      </a:r>
                      <a:endParaRPr lang="en-US" sz="1800" dirty="0" smtClean="0">
                        <a:solidFill>
                          <a:prstClr val="white"/>
                        </a:solidFill>
                      </a:endParaRP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16 slices American 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  <a:hlinkClick r:id="rId4"/>
                        </a:rPr>
                        <a:t>cheese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, halved</a:t>
                      </a: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32 soft or hard 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  <a:hlinkClick r:id="rId5"/>
                        </a:rPr>
                        <a:t>corn tortillas</a:t>
                      </a:r>
                      <a:endParaRPr lang="en-US" sz="1800" dirty="0" smtClean="0">
                        <a:solidFill>
                          <a:prstClr val="white"/>
                        </a:solidFill>
                      </a:endParaRP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4 cup shredded 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  <a:hlinkClick r:id="rId6"/>
                        </a:rPr>
                        <a:t>iceberg lettuce</a:t>
                      </a:r>
                      <a:endParaRPr lang="en-US" sz="1800" dirty="0" smtClean="0">
                        <a:solidFill>
                          <a:prstClr val="white"/>
                        </a:solidFill>
                      </a:endParaRPr>
                    </a:p>
                    <a:p>
                      <a:pPr marL="0" lvl="0" indent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None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      4 tomato, halved and thinly sliced</a:t>
                      </a: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4/4 cup 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  <a:hlinkClick r:id="rId7"/>
                        </a:rPr>
                        <a:t>salsa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 or taco </a:t>
                      </a:r>
                      <a:r>
                        <a:rPr lang="en-US" sz="1800" dirty="0" smtClean="0">
                          <a:solidFill>
                            <a:prstClr val="white"/>
                          </a:solidFill>
                          <a:hlinkClick r:id="rId8"/>
                        </a:rPr>
                        <a:t>sauce</a:t>
                      </a:r>
                      <a:endParaRPr lang="en-US" sz="1800" dirty="0" smtClean="0">
                        <a:solidFill>
                          <a:prstClr val="white"/>
                        </a:solidFill>
                      </a:endParaRPr>
                    </a:p>
                    <a:p>
                      <a:pPr lvl="0">
                        <a:buClr>
                          <a:srgbClr val="1E5155">
                            <a:lumMod val="40000"/>
                            <a:lumOff val="60000"/>
                          </a:srgbClr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>
                          <a:solidFill>
                            <a:prstClr val="white"/>
                          </a:solidFill>
                        </a:rPr>
                        <a:t>Sour cream, for serving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1790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90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90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90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90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90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55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58</TotalTime>
  <Words>982</Words>
  <Application>Microsoft Office PowerPoint</Application>
  <PresentationFormat>Widescreen</PresentationFormat>
  <Paragraphs>141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Taco cheeseburger </vt:lpstr>
      <vt:lpstr>Taco cheeseburger </vt:lpstr>
      <vt:lpstr>How to make a taco cheeseburgers </vt:lpstr>
      <vt:lpstr>How to parpare </vt:lpstr>
      <vt:lpstr>The ingredients </vt:lpstr>
      <vt:lpstr>double</vt:lpstr>
      <vt:lpstr>Quadruple </vt:lpstr>
      <vt:lpstr>Halve </vt:lpstr>
      <vt:lpstr>All the ingredients</vt:lpstr>
      <vt:lpstr>PowerPoint Presentation</vt:lpstr>
      <vt:lpstr> </vt:lpstr>
    </vt:vector>
  </TitlesOfParts>
  <Company>DeKalb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Taco cheeseburger</dc:title>
  <dc:creator>Demetrice Alexander</dc:creator>
  <cp:lastModifiedBy>Zuleika Livingston</cp:lastModifiedBy>
  <cp:revision>7</cp:revision>
  <dcterms:created xsi:type="dcterms:W3CDTF">2014-11-04T15:07:08Z</dcterms:created>
  <dcterms:modified xsi:type="dcterms:W3CDTF">2014-11-04T18:32:58Z</dcterms:modified>
</cp:coreProperties>
</file>