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2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3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89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7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8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4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3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5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BC7C-AA05-45F5-956D-52727BAA54E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1B7A-3B8A-4781-9606-251AA6FE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22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8825" y="1392384"/>
            <a:ext cx="8791575" cy="2387600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Red Velvet Cake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62028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By: Kyra Dudley and Tracye Chambers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Dr. Livingston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11.5.14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019" y="128811"/>
            <a:ext cx="3576194" cy="28785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2502" y="3509963"/>
            <a:ext cx="3221665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364" y="128811"/>
            <a:ext cx="5043376" cy="2690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8653" y="4114317"/>
            <a:ext cx="4791851" cy="246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4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71" y="148211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Franklin Gothic Book" panose="020B0503020102020204" pitchFamily="34" charset="0"/>
              </a:rPr>
              <a:t>   Recipe for red velvet cake</a:t>
            </a:r>
            <a:endParaRPr lang="en-US" sz="6000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352" y="1626781"/>
            <a:ext cx="9905999" cy="5231219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2 1/2 cups all-purpose flour (recommended: White Lily)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teaspoon baking soda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teaspoon cocoa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1/2 cups granulated sugar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2 eggs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1/2 cups canola oil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teaspoon vinegar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(1-ounce) bottle red food coloring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teaspoon vanilla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1 cup buttermilk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16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Recipe for cream cheese frosting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Franklin Gothic Book" panose="020B0503020102020204" pitchFamily="34" charset="0"/>
              </a:rPr>
              <a:t>1/2 cup margarine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1 (8-ounce) package cream cheese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1 box confectioners' sugar, sifted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1/2 teaspoon vanilla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1 cup chopped lightly toasted pecans</a:t>
            </a:r>
          </a:p>
          <a:p>
            <a:endParaRPr lang="en-US" sz="3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74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Ingredients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25000" lnSpcReduction="20000"/>
          </a:bodyPr>
          <a:lstStyle/>
          <a:p>
            <a:r>
              <a:rPr lang="en-US" sz="7400" dirty="0"/>
              <a:t>Ingredients    </a:t>
            </a:r>
            <a:r>
              <a:rPr lang="en-US" sz="7400" dirty="0" smtClean="0"/>
              <a:t>         </a:t>
            </a:r>
            <a:r>
              <a:rPr lang="en-US" sz="7400" dirty="0"/>
              <a:t>Original      1/2        Double (2x)    Quadruple (4x)</a:t>
            </a:r>
          </a:p>
          <a:p>
            <a:r>
              <a:rPr lang="en-US" sz="7400" dirty="0" smtClean="0"/>
              <a:t>Flour                        2½           1½              5                     10</a:t>
            </a:r>
          </a:p>
          <a:p>
            <a:r>
              <a:rPr lang="en-US" sz="7400" dirty="0" smtClean="0"/>
              <a:t>Baking Soda              1             ½                2                      4</a:t>
            </a:r>
          </a:p>
          <a:p>
            <a:r>
              <a:rPr lang="en-US" sz="7400" dirty="0" smtClean="0"/>
              <a:t>Cocoa                       1             ½                2                      4</a:t>
            </a:r>
          </a:p>
          <a:p>
            <a:r>
              <a:rPr lang="en-US" sz="7400" dirty="0" smtClean="0"/>
              <a:t>Granulated Sugar     1½            ¾               3                      6</a:t>
            </a:r>
          </a:p>
          <a:p>
            <a:r>
              <a:rPr lang="en-US" sz="7400" dirty="0" smtClean="0"/>
              <a:t>  Eggs                        2              1                4                      8</a:t>
            </a:r>
          </a:p>
          <a:p>
            <a:r>
              <a:rPr lang="en-US" sz="7400" dirty="0" smtClean="0"/>
              <a:t>Canola Oil                 1½           ¾               3                      6</a:t>
            </a:r>
          </a:p>
          <a:p>
            <a:r>
              <a:rPr lang="en-US" sz="7400" dirty="0" smtClean="0"/>
              <a:t>Vinegar                      1              ½              2                      4</a:t>
            </a:r>
          </a:p>
          <a:p>
            <a:r>
              <a:rPr lang="en-US" sz="7400" dirty="0" smtClean="0"/>
              <a:t>Red food coloring        1             ½               2                      4</a:t>
            </a:r>
          </a:p>
          <a:p>
            <a:r>
              <a:rPr lang="en-US" sz="7400" dirty="0" smtClean="0"/>
              <a:t>Vanilla                        1              ½              2                      4</a:t>
            </a:r>
          </a:p>
          <a:p>
            <a:r>
              <a:rPr lang="en-US" sz="7400" dirty="0" smtClean="0"/>
              <a:t>Butter Milk                  1               ½             2                      4</a:t>
            </a:r>
          </a:p>
          <a:p>
            <a:pPr marL="0" indent="0">
              <a:buNone/>
            </a:pPr>
            <a:endParaRPr lang="en-US" sz="7400" dirty="0" smtClean="0"/>
          </a:p>
          <a:p>
            <a:r>
              <a:rPr lang="en-US" sz="7400" dirty="0" smtClean="0"/>
              <a:t>Butter Milk</a:t>
            </a:r>
          </a:p>
          <a:p>
            <a:endParaRPr lang="en-US" sz="7400" dirty="0" smtClean="0"/>
          </a:p>
          <a:p>
            <a:endParaRPr lang="en-US" sz="7400" dirty="0" smtClean="0"/>
          </a:p>
          <a:p>
            <a:endParaRPr lang="en-US" sz="7400" dirty="0" smtClean="0"/>
          </a:p>
          <a:p>
            <a:r>
              <a:rPr lang="en-US" sz="7400" dirty="0" smtClean="0"/>
              <a:t> </a:t>
            </a:r>
          </a:p>
          <a:p>
            <a:endParaRPr lang="en-US" sz="7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4603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adjustment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There are 6 servings out of 27 students. What we would have to figure out is how many servings are there for </a:t>
            </a:r>
            <a:r>
              <a:rPr lang="en-US" dirty="0">
                <a:latin typeface="Franklin Gothic Book" panose="020B0503020102020204" pitchFamily="34" charset="0"/>
              </a:rPr>
              <a:t>o</a:t>
            </a:r>
            <a:r>
              <a:rPr lang="en-US" dirty="0" smtClean="0">
                <a:latin typeface="Franklin Gothic Book" panose="020B0503020102020204" pitchFamily="34" charset="0"/>
              </a:rPr>
              <a:t>ne person. How you would figure that out is that you would have to multiply all your original ingredients by 6 , then multiply that by how many students in your class which we have 27.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2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56" y="1751993"/>
            <a:ext cx="2722525" cy="3524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664" y="729238"/>
            <a:ext cx="2697496" cy="3524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5451" y="1671141"/>
            <a:ext cx="2019300" cy="2266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249" y="4433111"/>
            <a:ext cx="4615788" cy="2095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9967" y="2524531"/>
            <a:ext cx="17907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53</TotalTime>
  <Words>243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Trebuchet MS</vt:lpstr>
      <vt:lpstr>Tw Cen MT</vt:lpstr>
      <vt:lpstr>Circuit</vt:lpstr>
      <vt:lpstr>Red Velvet Cake</vt:lpstr>
      <vt:lpstr>   Recipe for red velvet cake</vt:lpstr>
      <vt:lpstr>Recipe for cream cheese frosting</vt:lpstr>
      <vt:lpstr>Summarizing Ingredients Table</vt:lpstr>
      <vt:lpstr>Explanation of adjustment </vt:lpstr>
      <vt:lpstr>Thank you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Velvet Cake</dc:title>
  <dc:creator>Kyra Dudley</dc:creator>
  <cp:lastModifiedBy>Zuleika Livingston</cp:lastModifiedBy>
  <cp:revision>7</cp:revision>
  <dcterms:created xsi:type="dcterms:W3CDTF">2014-10-31T13:38:44Z</dcterms:created>
  <dcterms:modified xsi:type="dcterms:W3CDTF">2014-11-07T20:09:19Z</dcterms:modified>
</cp:coreProperties>
</file>