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57" r:id="rId4"/>
    <p:sldId id="258" r:id="rId5"/>
    <p:sldId id="269" r:id="rId6"/>
    <p:sldId id="259" r:id="rId7"/>
    <p:sldId id="260"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p:cViewPr varScale="1">
        <p:scale>
          <a:sx n="60" d="100"/>
          <a:sy n="60" d="100"/>
        </p:scale>
        <p:origin x="91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B7568F-1417-4D7C-A743-DD569CCFBFF0}" type="datetimeFigureOut">
              <a:rPr lang="en-US" smtClean="0"/>
              <a:t>11/7/2014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82BBA6-D7CB-4D86-808E-E1514CBF0D0B}" type="slidenum">
              <a:rPr lang="en-US" smtClean="0"/>
              <a:t>‹#›</a:t>
            </a:fld>
            <a:endParaRPr lang="en-US" dirty="0"/>
          </a:p>
        </p:txBody>
      </p:sp>
    </p:spTree>
    <p:extLst>
      <p:ext uri="{BB962C8B-B14F-4D97-AF65-F5344CB8AC3E}">
        <p14:creationId xmlns:p14="http://schemas.microsoft.com/office/powerpoint/2010/main" val="3264038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11/7/2014 3:08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898307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11/7/2014 3:08 PM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545322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11/7/2014 3:08 PM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951550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5</a:t>
            </a:fld>
            <a:endParaRPr lang="en-US" dirty="0"/>
          </a:p>
        </p:txBody>
      </p:sp>
    </p:spTree>
    <p:extLst>
      <p:ext uri="{BB962C8B-B14F-4D97-AF65-F5344CB8AC3E}">
        <p14:creationId xmlns:p14="http://schemas.microsoft.com/office/powerpoint/2010/main" val="412078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11/7/2014 3:08 PM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55899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82" y="228600"/>
            <a:ext cx="9220200" cy="1523495"/>
          </a:xfrm>
        </p:spPr>
        <p:txBody>
          <a:bodyPr/>
          <a:lstStyle/>
          <a:p>
            <a:r>
              <a:rPr lang="en-US" dirty="0" smtClean="0"/>
              <a:t>CREEPY CRAWLERS </a:t>
            </a:r>
            <a:br>
              <a:rPr lang="en-US" dirty="0" smtClean="0"/>
            </a:br>
            <a:r>
              <a:rPr lang="en-US" dirty="0" smtClean="0"/>
              <a:t>COOKIES</a:t>
            </a:r>
            <a:endParaRPr lang="en-US" dirty="0"/>
          </a:p>
        </p:txBody>
      </p:sp>
      <p:sp>
        <p:nvSpPr>
          <p:cNvPr id="3" name="Subtitle 2"/>
          <p:cNvSpPr>
            <a:spLocks noGrp="1"/>
          </p:cNvSpPr>
          <p:nvPr>
            <p:ph type="subTitle" idx="1"/>
          </p:nvPr>
        </p:nvSpPr>
        <p:spPr>
          <a:xfrm>
            <a:off x="380999" y="6019800"/>
            <a:ext cx="7681913" cy="457200"/>
          </a:xfrm>
        </p:spPr>
        <p:txBody>
          <a:bodyPr>
            <a:normAutofit/>
          </a:bodyPr>
          <a:lstStyle/>
          <a:p>
            <a:r>
              <a:rPr lang="en-US" dirty="0" smtClean="0"/>
              <a:t>BY:HALANI HILL                         A.K.A LANI BEAR</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1752095"/>
            <a:ext cx="7681913" cy="407911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4636"/>
            <a:ext cx="2362200" cy="1260764"/>
          </a:xfrm>
        </p:spPr>
        <p:txBody>
          <a:bodyPr/>
          <a:lstStyle/>
          <a:p>
            <a:r>
              <a:rPr lang="en-US" dirty="0" smtClean="0"/>
              <a:t>RECIPES</a:t>
            </a:r>
            <a:endParaRPr lang="en-US" dirty="0"/>
          </a:p>
        </p:txBody>
      </p:sp>
      <p:sp>
        <p:nvSpPr>
          <p:cNvPr id="3" name="Text Placeholder 2"/>
          <p:cNvSpPr>
            <a:spLocks noGrp="1"/>
          </p:cNvSpPr>
          <p:nvPr>
            <p:ph type="body" sz="quarter" idx="10"/>
          </p:nvPr>
        </p:nvSpPr>
        <p:spPr>
          <a:xfrm>
            <a:off x="228600" y="990600"/>
            <a:ext cx="8991600" cy="4953000"/>
          </a:xfrm>
        </p:spPr>
        <p:txBody>
          <a:bodyPr>
            <a:normAutofit/>
          </a:bodyPr>
          <a:lstStyle/>
          <a:p>
            <a:pPr marL="0" indent="0">
              <a:buNone/>
            </a:pPr>
            <a:r>
              <a:rPr lang="en-US" dirty="0" smtClean="0"/>
              <a:t>1 /16 ounce of vanilla frosting</a:t>
            </a:r>
          </a:p>
          <a:p>
            <a:pPr marL="0" indent="0">
              <a:buNone/>
            </a:pPr>
            <a:r>
              <a:rPr lang="en-US" dirty="0" smtClean="0"/>
              <a:t>½ teaspoon orange, cherry, lemon, almond,(ext.)(optional)</a:t>
            </a:r>
          </a:p>
          <a:p>
            <a:pPr marL="0" indent="0">
              <a:buNone/>
            </a:pPr>
            <a:r>
              <a:rPr lang="en-US" dirty="0" smtClean="0"/>
              <a:t>3 ½ cups powdered sugar</a:t>
            </a:r>
          </a:p>
          <a:p>
            <a:pPr marL="0" indent="0">
              <a:buNone/>
            </a:pPr>
            <a:r>
              <a:rPr lang="en-US" dirty="0" smtClean="0"/>
              <a:t>Desire color paste food coloring</a:t>
            </a:r>
          </a:p>
          <a:p>
            <a:pPr marL="0" indent="0">
              <a:buNone/>
            </a:pPr>
            <a:r>
              <a:rPr lang="en-US" dirty="0" smtClean="0"/>
              <a:t>Small cookies with white filling such as, chocolate sandwich cookies, peanut butter cookies (ext.)</a:t>
            </a:r>
          </a:p>
          <a:p>
            <a:pPr marL="0" indent="0">
              <a:buNone/>
            </a:pPr>
            <a:r>
              <a:rPr lang="en-US" dirty="0" smtClean="0"/>
              <a:t>Black string licorice, jellied orange slices, yellow sprinkles, and small decorative candy</a:t>
            </a:r>
          </a:p>
          <a:p>
            <a:pPr marL="0" indent="0">
              <a:buNone/>
            </a:pPr>
            <a:endParaRPr lang="en-US" dirty="0" smtClean="0"/>
          </a:p>
          <a:p>
            <a:pPr marL="0" indent="0">
              <a:buNone/>
            </a:pPr>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Half 1/2</a:t>
            </a:r>
            <a:endParaRPr lang="en-US" dirty="0"/>
          </a:p>
        </p:txBody>
      </p:sp>
      <p:sp>
        <p:nvSpPr>
          <p:cNvPr id="3" name="Text Placeholder 2"/>
          <p:cNvSpPr>
            <a:spLocks noGrp="1"/>
          </p:cNvSpPr>
          <p:nvPr>
            <p:ph type="body" sz="quarter" idx="10"/>
          </p:nvPr>
        </p:nvSpPr>
        <p:spPr>
          <a:xfrm>
            <a:off x="381000" y="1219200"/>
            <a:ext cx="8382000" cy="4481227"/>
          </a:xfrm>
        </p:spPr>
        <p:txBody>
          <a:bodyPr/>
          <a:lstStyle/>
          <a:p>
            <a:pPr marL="0" indent="0">
              <a:buNone/>
            </a:pPr>
            <a:r>
              <a:rPr lang="en-US" dirty="0"/>
              <a:t>1 </a:t>
            </a:r>
            <a:r>
              <a:rPr lang="en-US" dirty="0" smtClean="0"/>
              <a:t>/32 </a:t>
            </a:r>
            <a:r>
              <a:rPr lang="en-US" dirty="0"/>
              <a:t>ounce of vanilla frosting</a:t>
            </a:r>
          </a:p>
          <a:p>
            <a:pPr marL="0" indent="0">
              <a:buNone/>
            </a:pPr>
            <a:r>
              <a:rPr lang="en-US" dirty="0" smtClean="0"/>
              <a:t>1 </a:t>
            </a:r>
            <a:r>
              <a:rPr lang="en-US" dirty="0"/>
              <a:t>teaspoon orange, cherry, lemon, almond,(ext.)(optional)</a:t>
            </a:r>
          </a:p>
          <a:p>
            <a:pPr marL="0" indent="0">
              <a:buNone/>
            </a:pPr>
            <a:r>
              <a:rPr lang="en-US" dirty="0" smtClean="0"/>
              <a:t>1</a:t>
            </a:r>
            <a:r>
              <a:rPr lang="en-US" dirty="0"/>
              <a:t> </a:t>
            </a:r>
            <a:r>
              <a:rPr lang="en-US" dirty="0" smtClean="0"/>
              <a:t>3/4 </a:t>
            </a:r>
            <a:r>
              <a:rPr lang="en-US" dirty="0"/>
              <a:t>cups powdered sugar</a:t>
            </a:r>
          </a:p>
          <a:p>
            <a:pPr marL="0" indent="0">
              <a:buNone/>
            </a:pPr>
            <a:r>
              <a:rPr lang="en-US" dirty="0"/>
              <a:t>Desire color paste food coloring</a:t>
            </a:r>
          </a:p>
          <a:p>
            <a:pPr marL="0" indent="0">
              <a:buNone/>
            </a:pPr>
            <a:r>
              <a:rPr lang="en-US" dirty="0"/>
              <a:t>Small cookies with white filling such as, chocolate sandwich cookies, peanut butter cookies (ext.)</a:t>
            </a:r>
          </a:p>
          <a:p>
            <a:pPr marL="0" indent="0">
              <a:buNone/>
            </a:pPr>
            <a:r>
              <a:rPr lang="en-US" dirty="0"/>
              <a:t>Black string licorice, jellied orange slices, yellow sprinkles, and small decorative candy</a:t>
            </a:r>
          </a:p>
        </p:txBody>
      </p:sp>
    </p:spTree>
    <p:extLst>
      <p:ext uri="{BB962C8B-B14F-4D97-AF65-F5344CB8AC3E}">
        <p14:creationId xmlns:p14="http://schemas.microsoft.com/office/powerpoint/2010/main" val="167163200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9"/>
            <a:ext cx="8382000" cy="989012"/>
          </a:xfrm>
        </p:spPr>
        <p:txBody>
          <a:bodyPr>
            <a:normAutofit/>
          </a:bodyPr>
          <a:lstStyle/>
          <a:p>
            <a:r>
              <a:rPr lang="en-US" dirty="0" smtClean="0">
                <a:solidFill>
                  <a:schemeClr val="tx2"/>
                </a:solidFill>
              </a:rPr>
              <a:t>Double the food/ingredients</a:t>
            </a:r>
            <a:endParaRPr lang="en-US" dirty="0">
              <a:solidFill>
                <a:schemeClr val="tx2"/>
              </a:solidFill>
            </a:endParaRPr>
          </a:p>
        </p:txBody>
      </p:sp>
      <p:sp>
        <p:nvSpPr>
          <p:cNvPr id="3" name="Text Placeholder 2"/>
          <p:cNvSpPr>
            <a:spLocks noGrp="1"/>
          </p:cNvSpPr>
          <p:nvPr>
            <p:ph type="body" sz="quarter" idx="10"/>
          </p:nvPr>
        </p:nvSpPr>
        <p:spPr>
          <a:xfrm>
            <a:off x="381000" y="1295400"/>
            <a:ext cx="8382000" cy="5181600"/>
          </a:xfrm>
        </p:spPr>
        <p:txBody>
          <a:bodyPr>
            <a:normAutofit/>
          </a:bodyPr>
          <a:lstStyle/>
          <a:p>
            <a:pPr marL="0" indent="0">
              <a:buNone/>
            </a:pPr>
            <a:r>
              <a:rPr lang="en-US" dirty="0" smtClean="0"/>
              <a:t>1/8 </a:t>
            </a:r>
            <a:r>
              <a:rPr lang="en-US" dirty="0"/>
              <a:t>ounce of vanilla frosting</a:t>
            </a:r>
          </a:p>
          <a:p>
            <a:pPr marL="0" indent="0">
              <a:buNone/>
            </a:pPr>
            <a:r>
              <a:rPr lang="en-US" dirty="0" smtClean="0"/>
              <a:t>1 teaspoon </a:t>
            </a:r>
            <a:r>
              <a:rPr lang="en-US" dirty="0"/>
              <a:t>orange, cherry, lemon, almond,(ext.)(optional)</a:t>
            </a:r>
          </a:p>
          <a:p>
            <a:pPr marL="0" indent="0">
              <a:buNone/>
            </a:pPr>
            <a:r>
              <a:rPr lang="en-US" dirty="0" smtClean="0"/>
              <a:t>7 </a:t>
            </a:r>
            <a:r>
              <a:rPr lang="en-US" dirty="0"/>
              <a:t>cups powdered sugar</a:t>
            </a:r>
          </a:p>
          <a:p>
            <a:pPr marL="0" indent="0">
              <a:buNone/>
            </a:pPr>
            <a:r>
              <a:rPr lang="en-US" dirty="0"/>
              <a:t>Desire color paste food coloring</a:t>
            </a:r>
          </a:p>
          <a:p>
            <a:pPr marL="0" indent="0">
              <a:buNone/>
            </a:pPr>
            <a:r>
              <a:rPr lang="en-US" dirty="0"/>
              <a:t>Small cookies with white filling such as, chocolate sandwich cookies, peanut butter cookies (ext.)</a:t>
            </a:r>
          </a:p>
          <a:p>
            <a:pPr marL="0" indent="0">
              <a:buNone/>
            </a:pPr>
            <a:r>
              <a:rPr lang="en-US" dirty="0"/>
              <a:t>Black string licorice, jellied orange slices, yellow sprinkles, and small decorative candy</a:t>
            </a:r>
          </a:p>
          <a:p>
            <a:pPr marL="0" indent="0">
              <a:buNone/>
            </a:pPr>
            <a:endParaRPr lang="en-US" dirty="0"/>
          </a:p>
          <a:p>
            <a:pPr marL="0" indent="0">
              <a:buNone/>
            </a:pPr>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Quadruple the ingredients </a:t>
            </a:r>
            <a:endParaRPr lang="en-US" dirty="0"/>
          </a:p>
        </p:txBody>
      </p:sp>
      <p:sp>
        <p:nvSpPr>
          <p:cNvPr id="5" name="Rectangle 4"/>
          <p:cNvSpPr/>
          <p:nvPr/>
        </p:nvSpPr>
        <p:spPr>
          <a:xfrm>
            <a:off x="609600" y="1447800"/>
            <a:ext cx="8153400" cy="3970318"/>
          </a:xfrm>
          <a:prstGeom prst="rect">
            <a:avLst/>
          </a:prstGeom>
        </p:spPr>
        <p:txBody>
          <a:bodyPr wrap="square">
            <a:spAutoFit/>
          </a:bodyPr>
          <a:lstStyle/>
          <a:p>
            <a:r>
              <a:rPr lang="en-US" sz="2800" dirty="0" smtClean="0"/>
              <a:t>1/4 </a:t>
            </a:r>
            <a:r>
              <a:rPr lang="en-US" sz="2800" dirty="0"/>
              <a:t>ounce of vanilla frosting</a:t>
            </a:r>
          </a:p>
          <a:p>
            <a:r>
              <a:rPr lang="en-US" sz="2800" dirty="0" smtClean="0"/>
              <a:t>4 </a:t>
            </a:r>
            <a:r>
              <a:rPr lang="en-US" sz="2800" dirty="0"/>
              <a:t>teaspoon orange, cherry, lemon, almond,(ext.)(optional)</a:t>
            </a:r>
          </a:p>
          <a:p>
            <a:r>
              <a:rPr lang="en-US" sz="2800" dirty="0" smtClean="0"/>
              <a:t>28 </a:t>
            </a:r>
            <a:r>
              <a:rPr lang="en-US" sz="2800" dirty="0"/>
              <a:t>cups powdered sugar</a:t>
            </a:r>
          </a:p>
          <a:p>
            <a:r>
              <a:rPr lang="en-US" sz="2800" dirty="0"/>
              <a:t>Desire color paste food coloring</a:t>
            </a:r>
          </a:p>
          <a:p>
            <a:r>
              <a:rPr lang="en-US" sz="2800" dirty="0"/>
              <a:t>Small cookies with white filling such as, chocolate sandwich cookies, peanut butter cookies (ext.)</a:t>
            </a:r>
          </a:p>
          <a:p>
            <a:r>
              <a:rPr lang="en-US" sz="2800" dirty="0"/>
              <a:t>Black string licorice, jellied orange slices, yellow sprinkles, and small decorative candy</a:t>
            </a: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H="1">
            <a:off x="1447798" y="0"/>
            <a:ext cx="4234517" cy="1066800"/>
          </a:xfrm>
        </p:spPr>
        <p:txBody>
          <a:bodyPr/>
          <a:lstStyle/>
          <a:p>
            <a:r>
              <a:rPr lang="en-US" dirty="0" smtClean="0"/>
              <a:t>The chart/table</a:t>
            </a:r>
            <a:endParaRPr lang="en-US" dirty="0"/>
          </a:p>
        </p:txBody>
      </p:sp>
      <p:sp>
        <p:nvSpPr>
          <p:cNvPr id="3" name="Subtitle 2"/>
          <p:cNvSpPr>
            <a:spLocks noGrp="1"/>
          </p:cNvSpPr>
          <p:nvPr>
            <p:ph type="subTitle" idx="1"/>
          </p:nvPr>
        </p:nvSpPr>
        <p:spPr>
          <a:xfrm>
            <a:off x="1368955" y="4344988"/>
            <a:ext cx="7043208" cy="1370012"/>
          </a:xfrm>
        </p:spPr>
        <p:txBody>
          <a:bodyPr/>
          <a:lstStyle/>
          <a:p>
            <a:endParaRPr lang="en-US" dirty="0" smtClean="0"/>
          </a:p>
          <a:p>
            <a:endParaRPr lang="en-US" dirty="0" smtClean="0"/>
          </a:p>
        </p:txBody>
      </p:sp>
      <p:sp>
        <p:nvSpPr>
          <p:cNvPr id="4" name="Text Placeholder 3"/>
          <p:cNvSpPr>
            <a:spLocks noGrp="1"/>
          </p:cNvSpPr>
          <p:nvPr>
            <p:ph type="body" sz="quarter" idx="10"/>
          </p:nvPr>
        </p:nvSpPr>
        <p:spPr>
          <a:xfrm>
            <a:off x="762000" y="1219200"/>
            <a:ext cx="7690114" cy="1384994"/>
          </a:xfrm>
        </p:spPr>
        <p:txBody>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76657172"/>
              </p:ext>
            </p:extLst>
          </p:nvPr>
        </p:nvGraphicFramePr>
        <p:xfrm>
          <a:off x="0" y="2666999"/>
          <a:ext cx="9067802" cy="6130678"/>
        </p:xfrm>
        <a:graphic>
          <a:graphicData uri="http://schemas.openxmlformats.org/drawingml/2006/table">
            <a:tbl>
              <a:tblPr firstRow="1" bandRow="1">
                <a:tableStyleId>{5C22544A-7EE6-4342-B048-85BDC9FD1C3A}</a:tableStyleId>
              </a:tblPr>
              <a:tblGrid>
                <a:gridCol w="2012826"/>
                <a:gridCol w="2012826"/>
                <a:gridCol w="2012826"/>
                <a:gridCol w="2012826"/>
                <a:gridCol w="1016498"/>
              </a:tblGrid>
              <a:tr h="540245">
                <a:tc>
                  <a:txBody>
                    <a:bodyPr/>
                    <a:lstStyle/>
                    <a:p>
                      <a:r>
                        <a:rPr lang="en-US" dirty="0" smtClean="0"/>
                        <a:t>Ingredients </a:t>
                      </a:r>
                      <a:endParaRPr lang="en-US" dirty="0"/>
                    </a:p>
                  </a:txBody>
                  <a:tcPr/>
                </a:tc>
                <a:tc>
                  <a:txBody>
                    <a:bodyPr/>
                    <a:lstStyle/>
                    <a:p>
                      <a:r>
                        <a:rPr lang="en-US" dirty="0" smtClean="0"/>
                        <a:t>Original</a:t>
                      </a:r>
                      <a:r>
                        <a:rPr lang="en-US" baseline="0" dirty="0" smtClean="0"/>
                        <a:t> </a:t>
                      </a:r>
                      <a:endParaRPr lang="en-US" dirty="0"/>
                    </a:p>
                  </a:txBody>
                  <a:tcPr/>
                </a:tc>
                <a:tc>
                  <a:txBody>
                    <a:bodyPr/>
                    <a:lstStyle/>
                    <a:p>
                      <a:r>
                        <a:rPr lang="en-US" dirty="0" smtClean="0"/>
                        <a:t>Half 1/2</a:t>
                      </a:r>
                      <a:endParaRPr lang="en-US" dirty="0"/>
                    </a:p>
                  </a:txBody>
                  <a:tcPr/>
                </a:tc>
                <a:tc>
                  <a:txBody>
                    <a:bodyPr/>
                    <a:lstStyle/>
                    <a:p>
                      <a:r>
                        <a:rPr lang="en-US" dirty="0" smtClean="0"/>
                        <a:t>doubled</a:t>
                      </a:r>
                      <a:endParaRPr lang="en-US" dirty="0"/>
                    </a:p>
                  </a:txBody>
                  <a:tcPr/>
                </a:tc>
                <a:tc>
                  <a:txBody>
                    <a:bodyPr/>
                    <a:lstStyle/>
                    <a:p>
                      <a:r>
                        <a:rPr lang="en-US" dirty="0" smtClean="0"/>
                        <a:t>quadruple</a:t>
                      </a:r>
                      <a:endParaRPr lang="en-US" dirty="0"/>
                    </a:p>
                  </a:txBody>
                  <a:tcPr/>
                </a:tc>
              </a:tr>
              <a:tr h="1234846">
                <a:tc>
                  <a:txBody>
                    <a:bodyPr/>
                    <a:lstStyle/>
                    <a:p>
                      <a:r>
                        <a:rPr lang="en-US" dirty="0" smtClean="0"/>
                        <a:t>1 /16 ounce of vanilla frosting</a:t>
                      </a:r>
                    </a:p>
                    <a:p>
                      <a:endParaRPr lang="en-US" dirty="0"/>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dirty="0" smtClean="0"/>
                        <a:t>1 /16 ounce of vanilla frosting</a:t>
                      </a:r>
                    </a:p>
                    <a:p>
                      <a:endParaRPr lang="en-US" dirty="0"/>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dirty="0" smtClean="0"/>
                        <a:t>1 /32 ounce of vanilla frosting</a:t>
                      </a:r>
                    </a:p>
                    <a:p>
                      <a:endParaRPr lang="en-US" dirty="0"/>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dirty="0" smtClean="0"/>
                        <a:t>1/8 ounce of vanilla frosting</a:t>
                      </a:r>
                    </a:p>
                    <a:p>
                      <a:endParaRPr lang="en-US" dirty="0"/>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800" dirty="0" smtClean="0"/>
                        <a:t>1/4 ounce of vanilla frosting</a:t>
                      </a:r>
                    </a:p>
                    <a:p>
                      <a:endParaRPr lang="en-US" dirty="0"/>
                    </a:p>
                  </a:txBody>
                  <a:tcPr/>
                </a:tc>
              </a:tr>
              <a:tr h="2392514">
                <a:tc>
                  <a:txBody>
                    <a:bodyPr/>
                    <a:lstStyle/>
                    <a:p>
                      <a:r>
                        <a:rPr lang="en-US" sz="1400" dirty="0" smtClean="0"/>
                        <a:t>½ teaspoon orange, cherry, lemon, almond,(ext.)(optional)</a:t>
                      </a:r>
                    </a:p>
                    <a:p>
                      <a:endParaRPr lang="en-US" dirty="0"/>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dirty="0" smtClean="0"/>
                        <a:t>½ teaspoon orange, cherry, lemon, almond,(ext.)(optional)</a:t>
                      </a:r>
                    </a:p>
                    <a:p>
                      <a:endParaRPr lang="en-US" dirty="0"/>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dirty="0" smtClean="0"/>
                        <a:t>1 teaspoon orange, cherry, lemon, almond,(ext.)(optional)</a:t>
                      </a:r>
                    </a:p>
                    <a:p>
                      <a:endParaRPr lang="en-US" dirty="0"/>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dirty="0" smtClean="0"/>
                        <a:t>1 teaspoon orange, cherry, lemon, almond,(ext.)(optional)</a:t>
                      </a:r>
                    </a:p>
                    <a:p>
                      <a:endParaRPr lang="en-US" dirty="0"/>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800" dirty="0" smtClean="0"/>
                        <a:t>4 teaspoon orange, cherry, lemon, almond,(ext.)(optional)</a:t>
                      </a:r>
                    </a:p>
                    <a:p>
                      <a:endParaRPr lang="en-US" dirty="0"/>
                    </a:p>
                  </a:txBody>
                  <a:tcPr/>
                </a:tc>
              </a:tr>
              <a:tr h="1192918">
                <a:tc>
                  <a:txBody>
                    <a:bodyPr/>
                    <a:lstStyle/>
                    <a:p>
                      <a:r>
                        <a:rPr lang="en-US" dirty="0" smtClean="0"/>
                        <a:t>3 ½ cups powdered sugar</a:t>
                      </a:r>
                    </a:p>
                    <a:p>
                      <a:endParaRPr lang="en-US" dirty="0" smtClean="0"/>
                    </a:p>
                    <a:p>
                      <a:endParaRPr lang="en-US" dirty="0"/>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dirty="0" smtClean="0"/>
                        <a:t>3 ½ cups powdered sugar</a:t>
                      </a:r>
                    </a:p>
                    <a:p>
                      <a:endParaRPr lang="en-US" dirty="0"/>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dirty="0" smtClean="0"/>
                        <a:t>1 3/4 cups powdered sugar</a:t>
                      </a:r>
                    </a:p>
                    <a:p>
                      <a:endParaRPr lang="en-US" dirty="0"/>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dirty="0" smtClean="0"/>
                        <a:t>7 cups powdered sugar</a:t>
                      </a:r>
                    </a:p>
                    <a:p>
                      <a:endParaRPr lang="en-US" dirty="0"/>
                    </a:p>
                  </a:txBody>
                  <a:tcPr/>
                </a:tc>
                <a:tc>
                  <a:txBody>
                    <a:bodyPr/>
                    <a:lstStyle/>
                    <a:p>
                      <a:pPr marL="0" marR="0" indent="0" algn="l" defTabSz="914363" rtl="0" eaLnBrk="1" fontAlgn="auto" latinLnBrk="0" hangingPunct="1">
                        <a:lnSpc>
                          <a:spcPct val="100000"/>
                        </a:lnSpc>
                        <a:spcBef>
                          <a:spcPts val="0"/>
                        </a:spcBef>
                        <a:spcAft>
                          <a:spcPts val="0"/>
                        </a:spcAft>
                        <a:buClrTx/>
                        <a:buSzTx/>
                        <a:buFontTx/>
                        <a:buNone/>
                        <a:tabLst/>
                        <a:defRPr/>
                      </a:pPr>
                      <a:r>
                        <a:rPr lang="en-US" sz="1800" dirty="0" smtClean="0"/>
                        <a:t>28 cups powdered sugar</a:t>
                      </a:r>
                    </a:p>
                    <a:p>
                      <a:endParaRPr lang="en-US" dirty="0"/>
                    </a:p>
                  </a:txBody>
                  <a:tcPr/>
                </a:tc>
              </a:tr>
            </a:tbl>
          </a:graphicData>
        </a:graphic>
      </p:graphicFrame>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Purple Segoe 4-3 template-template_April-17-2007">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2C9EEB8-2640-4EFD-A7EF-4C07F55620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(Purple light and shadow design)</Template>
  <TotalTime>112</TotalTime>
  <Words>807</Words>
  <Application>Microsoft Office PowerPoint</Application>
  <PresentationFormat>On-screen Show (4:3)</PresentationFormat>
  <Paragraphs>68</Paragraphs>
  <Slides>6</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Arial</vt:lpstr>
      <vt:lpstr>Calibri</vt:lpstr>
      <vt:lpstr>Courier New</vt:lpstr>
      <vt:lpstr>Wingdings</vt:lpstr>
      <vt:lpstr>Purple Segoe 4-3 template-template_April-17-2007</vt:lpstr>
      <vt:lpstr>White with Courier font for code slides</vt:lpstr>
      <vt:lpstr>CREEPY CRAWLERS  COOKIES</vt:lpstr>
      <vt:lpstr>RECIPES</vt:lpstr>
      <vt:lpstr>Half 1/2</vt:lpstr>
      <vt:lpstr>Double the food/ingredients</vt:lpstr>
      <vt:lpstr>Quadruple the ingredients </vt:lpstr>
      <vt:lpstr>The chart/table</vt:lpstr>
    </vt:vector>
  </TitlesOfParts>
  <Company>DeKalb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CREEPY CRAWLERS  CUPCAKES</dc:title>
  <dc:creator>Nialah Hill</dc:creator>
  <cp:keywords/>
  <cp:lastModifiedBy>Zuleika Livingston</cp:lastModifiedBy>
  <cp:revision>14</cp:revision>
  <dcterms:created xsi:type="dcterms:W3CDTF">2014-10-27T15:10:21Z</dcterms:created>
  <dcterms:modified xsi:type="dcterms:W3CDTF">2014-11-07T20:08:24Z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TC102867539990</vt:lpwstr>
  </property>
</Properties>
</file>